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53" y="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39BB6-70CF-64EA-25C7-212A76EF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962381-C00B-A79D-B380-9B219F8E2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54F42E2-066F-CAAB-4096-0625C848F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C7DADBB-C025-ACE0-EE48-85F38B7D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F7321E5-5F0F-90E4-0BEC-09EB00CF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423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32D06-8D47-9C24-6F1E-3227EEC9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2983A2-6A96-A082-D66B-200A9FBE4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357462-4E91-98B1-5C27-C42EB778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068222B-7D39-E39F-A404-DA408551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5F09112-1734-AEF0-26C4-EC291941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207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2564D7-E628-8C51-2B54-4AD4F62E3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60E2B7B-BD90-E8F5-0669-3563DA358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69020D3-8CF5-D8AC-3D1D-8C23B627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5FBAC9F-7D16-99FF-A995-44FCB6C2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67E5DC3-929B-D6A1-F080-46A3B453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208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5254D-2938-B4E6-C0B9-6DB6E779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F02822B-4738-48D5-1A1D-FA0702A18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76B4B31-75A8-16CA-C8B5-7A1247DD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37EC81E-B5F7-CB29-15BD-907BE58A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39003A3-C2D2-9891-96F5-428E9EB7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75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4C5DE-06B2-8444-1DF9-64C6F16F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B7DA066-9AE6-4D47-8CCE-A6913F58A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DFD6BC3-34C2-6864-1764-22425A04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E80CE89-C3E3-C911-F8B6-31C000F0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324AF02-F255-D6E9-CE1F-0CF6E894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270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9426F-7BBB-3979-C5DF-2C238614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D1D55B1-C0CA-CD5F-2EF5-04A2E6E9B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CE5A7DD-E8B1-E114-D10F-E74256E69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DC73F25-2996-21E8-812A-23E7D56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13F431F-FA93-DEFA-2920-2C6232E5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DFDEF14-F760-0B7D-E0F7-29CA0DE0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463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01828-6B61-EA48-27E3-2AD0E9B1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13A512D-64E2-3725-C19D-048065514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6F51121-7150-730E-3775-18E5BBE98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D7DE0F1-D041-A116-63FE-0B1B0008C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F017EFF-D11A-541A-1235-995600CE2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4D995DF-F682-B939-42DD-913EEC33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1286D42-29DB-1623-E33A-EDB05F99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8743F4D-1974-2FD0-C15E-54CDF9C4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53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454E1-C87D-8148-4010-2B371B0C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685F31F-32D9-B155-5208-2CE21D44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EDD5BFA-CF69-2084-AEF0-EC82EFC9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A2FA747-1835-88EB-A62A-90787787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19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793E29F-8D83-3410-BB52-CF75C4B4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F9F5163-0FFD-5B6E-E238-E18F6218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C4A4159-A140-CFE7-1A84-86DBE3BC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051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25513-B923-81C8-D699-1BD02D9D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42EB7D2-AD1F-D219-13BC-B6E0BB38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39A9010-25FF-B44C-F464-3CB40E537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9F61CF1-370A-9A84-3633-83F48E01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16040E2-7CEF-5FE3-810B-E70E1B4D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698618A-28D6-45DE-F00D-100C6AA5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1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90761-2A30-4D63-F212-046F4C00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BE42790-EB81-1A07-554C-D36C3251E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82E95E6-8182-EBF5-66AA-8C3B42BA6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AC7EC75-E1B1-3145-7CA0-2DFD498A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253F05D-E77A-6739-C72F-5B8AF88F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939EFD4-B8E0-1654-D1F2-28E79BCC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579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B85E2F0-564B-5A41-6D8D-CEFE3E02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52E4931-2EAF-316B-F173-3933187DF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6A9B7D4-99D6-ED87-4928-74D20B5FC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6541CD-589C-4F9B-9ECD-10C7A2E0511E}" type="datetimeFigureOut">
              <a:rPr lang="pt-PT" smtClean="0"/>
              <a:t>22/07/2025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2738104-304F-2B19-372F-DEB7BB373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3ED33ED-7D14-39A7-AB25-A0A55F244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BFECD-F689-46C8-870E-0C6D27951CB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037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72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880C2-A1EC-D496-EBFE-5278654B5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B0236E-1D25-DAB9-3B0E-E1BD491302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98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0556D-A46E-0108-1AAE-7419F585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4735E2B-72C7-38F9-E692-B699AC20F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4134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Ecrã Panorâmico</PresentationFormat>
  <Paragraphs>0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Costa</dc:creator>
  <cp:lastModifiedBy>Ana Costa</cp:lastModifiedBy>
  <cp:revision>1</cp:revision>
  <dcterms:created xsi:type="dcterms:W3CDTF">2025-07-22T13:48:48Z</dcterms:created>
  <dcterms:modified xsi:type="dcterms:W3CDTF">2025-07-22T13:50:18Z</dcterms:modified>
</cp:coreProperties>
</file>